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71" r:id="rId3"/>
    <p:sldId id="269" r:id="rId4"/>
    <p:sldId id="274" r:id="rId5"/>
    <p:sldId id="272" r:id="rId6"/>
    <p:sldId id="273" r:id="rId7"/>
    <p:sldId id="264" r:id="rId8"/>
    <p:sldId id="266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6" autoAdjust="0"/>
    <p:restoredTop sz="94660"/>
  </p:normalViewPr>
  <p:slideViewPr>
    <p:cSldViewPr snapToGrid="0">
      <p:cViewPr varScale="1">
        <p:scale>
          <a:sx n="88" d="100"/>
          <a:sy n="88" d="100"/>
        </p:scale>
        <p:origin x="3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25/12/2023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0146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2006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622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941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25/12/2023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7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9.e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6.emf"/><Relationship Id="rId5" Type="http://schemas.openxmlformats.org/officeDocument/2006/relationships/image" Target="../media/image20.png"/><Relationship Id="rId15" Type="http://schemas.openxmlformats.org/officeDocument/2006/relationships/image" Target="../media/image18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5.emf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1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134970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2815" y="3269239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2725" y="4397827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8962" y="735868"/>
            <a:ext cx="4879109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Data Science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4" y="338284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EA10CC9-C7B2-F21C-90A1-ECA9BE19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90313" y="304794"/>
            <a:ext cx="532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is Not Rocket Science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7146" y="1345257"/>
            <a:ext cx="59978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mentors will help you: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Science, Analytics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&amp; MLOps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Deep Learning &amp; Neural Networks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Vision, LLM, GAN, NLP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internship &amp; job </a:t>
            </a: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experience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latin typeface="Oxygen" panose="02000503000000000000" pitchFamily="2" charset="0"/>
              </a:rPr>
              <a:t>Free career guidance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06" y="2025380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9409" y="2025380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B5DA9C9-6CBC-D379-7063-E00A790DBA02}"/>
              </a:ext>
            </a:extLst>
          </p:cNvPr>
          <p:cNvSpPr txBox="1"/>
          <p:nvPr/>
        </p:nvSpPr>
        <p:spPr>
          <a:xfrm>
            <a:off x="429409" y="5656831"/>
            <a:ext cx="9047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won’t replace humans. But those with AI will replace those without AI.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0368F5-6B48-79E8-DAB8-EFD435A16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3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F011EF-041A-8C11-D815-DFAC04F5B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2" y="1829347"/>
            <a:ext cx="3199306" cy="31993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5752" y="1785666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2466" y="1309756"/>
            <a:ext cx="504750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Professionals in Demand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 Engineers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NLP, CV, LLM, GAN Specialists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Specialists &amp; Robotics Engineers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845907" y="233121"/>
            <a:ext cx="8214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Job Opportunities in </a:t>
            </a:r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Data Science</a:t>
            </a:r>
            <a:endParaRPr lang="en-US" sz="3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00A70E0-2CCA-D4EF-CE55-AFA03037D0D7}"/>
              </a:ext>
            </a:extLst>
          </p:cNvPr>
          <p:cNvSpPr/>
          <p:nvPr/>
        </p:nvSpPr>
        <p:spPr>
          <a:xfrm>
            <a:off x="4332466" y="3697942"/>
            <a:ext cx="564276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Salary Band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paid professionals in India &amp; abroad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Fastest growing careers, globally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Highest vacancy rates in job 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181436" y="362310"/>
            <a:ext cx="435031" cy="428454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63D8968-4FD2-ACF5-2EEB-BBEF842A1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05964" y="1859285"/>
            <a:ext cx="3513948" cy="3235715"/>
            <a:chOff x="505964" y="1919667"/>
            <a:chExt cx="3513948" cy="3235715"/>
          </a:xfrm>
        </p:grpSpPr>
        <p:grpSp>
          <p:nvGrpSpPr>
            <p:cNvPr id="4" name="Group 3"/>
            <p:cNvGrpSpPr/>
            <p:nvPr/>
          </p:nvGrpSpPr>
          <p:grpSpPr>
            <a:xfrm>
              <a:off x="505964" y="1919667"/>
              <a:ext cx="3513946" cy="3233530"/>
              <a:chOff x="505963" y="1777042"/>
              <a:chExt cx="3701061" cy="347966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05963" y="1777042"/>
                <a:ext cx="3701061" cy="34796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857470" y="4085431"/>
                <a:ext cx="1151980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2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092704" y="3339609"/>
                <a:ext cx="953087" cy="29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952511" y="3703027"/>
                <a:ext cx="1093280" cy="29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02429" y="4341332"/>
                <a:ext cx="90982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2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1567766" y="4191086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70609" y="3746412"/>
                <a:ext cx="921026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1721117" y="4495562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989904" y="4077715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1455536" y="3860588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1243228" y="4380600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1294747" y="3499899"/>
                <a:ext cx="60878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81209" y="3376740"/>
                <a:ext cx="724638" cy="226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2505893" y="3859520"/>
                <a:ext cx="512999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2552633" y="3498726"/>
                <a:ext cx="608783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2362217" y="4501184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2413230" y="4184015"/>
                <a:ext cx="51300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1714" y="2452466"/>
                <a:ext cx="911348" cy="5380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9623" y="2137253"/>
                <a:ext cx="761280" cy="3152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9276" y="2137253"/>
                <a:ext cx="601545" cy="3995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6594" y="2488432"/>
                <a:ext cx="432263" cy="5103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505964" y="1921852"/>
              <a:ext cx="3513948" cy="323353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93623" y="2023179"/>
            <a:ext cx="421295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</a:t>
            </a: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to 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Leverage </a:t>
            </a:r>
            <a:r>
              <a:rPr lang="en-I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</a:t>
            </a:r>
            <a:r>
              <a:rPr lang="en-I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</a:t>
            </a:r>
            <a:endParaRPr lang="en-IN" sz="2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models and pipelines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AI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based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11430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618570" y="233121"/>
            <a:ext cx="666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Unveil the Hype </a:t>
            </a:r>
            <a:r>
              <a:rPr lang="en-US" sz="3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with     nodiam</a:t>
            </a:r>
            <a:endParaRPr lang="en-US" sz="3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1274" y="2337453"/>
            <a:ext cx="570472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Civil, Mechanical, Chemical &amp; all Engineers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Doctors, Teachers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Scientists &amp; Researchers</a:t>
            </a:r>
          </a:p>
          <a:p>
            <a:pPr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Strategists, Bankers &amp; Lawyers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5F87CB-32C6-DA4D-84E7-9C0382588100}"/>
              </a:ext>
            </a:extLst>
          </p:cNvPr>
          <p:cNvSpPr txBox="1"/>
          <p:nvPr/>
        </p:nvSpPr>
        <p:spPr>
          <a:xfrm>
            <a:off x="1231739" y="292837"/>
            <a:ext cx="744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Supports All Aspects of Life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A63D3BD-D90C-7A05-375A-B066723859BC}"/>
              </a:ext>
            </a:extLst>
          </p:cNvPr>
          <p:cNvSpPr/>
          <p:nvPr/>
        </p:nvSpPr>
        <p:spPr>
          <a:xfrm>
            <a:off x="1203174" y="5351566"/>
            <a:ext cx="8274620" cy="611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2054" y="1725940"/>
            <a:ext cx="3297898" cy="3286667"/>
            <a:chOff x="418924" y="1725940"/>
            <a:chExt cx="3297898" cy="3286667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7E0ED8C9-A4B5-98C3-6627-1DAE18613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24" y="1725941"/>
              <a:ext cx="3297898" cy="326058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C87D4117-898F-1AAC-7DFF-D710FFB25C62}"/>
                </a:ext>
              </a:extLst>
            </p:cNvPr>
            <p:cNvSpPr/>
            <p:nvPr/>
          </p:nvSpPr>
          <p:spPr>
            <a:xfrm>
              <a:off x="418924" y="1725940"/>
              <a:ext cx="3297898" cy="3286667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70000">
                  <a:srgbClr val="FFFFFF"/>
                </a:gs>
                <a:gs pos="62000">
                  <a:schemeClr val="bg1">
                    <a:alpha val="3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C914A14-BD15-45D1-D990-BDEAC0EE0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55787" y="5310984"/>
            <a:ext cx="880388" cy="842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BC45E35-C575-E1CD-0447-AC7F08263C70}"/>
              </a:ext>
            </a:extLst>
          </p:cNvPr>
          <p:cNvSpPr/>
          <p:nvPr/>
        </p:nvSpPr>
        <p:spPr>
          <a:xfrm>
            <a:off x="355787" y="5311626"/>
            <a:ext cx="885716" cy="841836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B6CF469-FFFC-6457-B4BD-C3ECC56AE7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481797" y="164813"/>
            <a:ext cx="694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>
                <a:solidFill>
                  <a:srgbClr val="FF0000"/>
                </a:solidFill>
                <a:latin typeface="Oxygen" panose="02000503000000000000" pitchFamily="2" charset="0"/>
              </a:rPr>
              <a:t>Free Internship &amp; Job Experience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3989" y="5591957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A6C084B0-F9F9-6348-20B3-EEC7D1C115DA}"/>
              </a:ext>
            </a:extLst>
          </p:cNvPr>
          <p:cNvSpPr/>
          <p:nvPr/>
        </p:nvSpPr>
        <p:spPr>
          <a:xfrm>
            <a:off x="5350411" y="1558951"/>
            <a:ext cx="3322321" cy="176102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Live Project Training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Business Analysis &amp; Design Thinking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Agile Project Management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AI &amp; Software Development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Quality Assurance and Automation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DevOps Pipeline &amp; Production &amp; Deployment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Interview Prep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xygen" panose="02000503000000000000" pitchFamily="2" charset="0"/>
              </a:rPr>
              <a:t>Corporate Communications &amp; Grooming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A630A76-850D-FDED-2711-E4F1A5FE59FC}"/>
              </a:ext>
            </a:extLst>
          </p:cNvPr>
          <p:cNvSpPr/>
          <p:nvPr/>
        </p:nvSpPr>
        <p:spPr>
          <a:xfrm>
            <a:off x="450273" y="4094601"/>
            <a:ext cx="90054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Duration: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12 months (20 Hours per week)</a:t>
            </a: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Fees:                                                          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Upon successful completion of prerequisite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courses from us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** Limited time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offer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B6F37B7-FF52-BD87-5243-E2C48019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28" y="1066654"/>
            <a:ext cx="2827672" cy="2827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4D9CA93-FEDF-A08C-4797-9AC36E7AFBA1}"/>
              </a:ext>
            </a:extLst>
          </p:cNvPr>
          <p:cNvSpPr/>
          <p:nvPr/>
        </p:nvSpPr>
        <p:spPr>
          <a:xfrm>
            <a:off x="1609827" y="1066654"/>
            <a:ext cx="2827673" cy="291046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Star: 32 Points 2">
            <a:extLst>
              <a:ext uri="{FF2B5EF4-FFF2-40B4-BE49-F238E27FC236}">
                <a16:creationId xmlns="" xmlns:a16="http://schemas.microsoft.com/office/drawing/2014/main" id="{A1CEB744-544B-7118-80D5-106E711B2345}"/>
              </a:ext>
            </a:extLst>
          </p:cNvPr>
          <p:cNvSpPr/>
          <p:nvPr/>
        </p:nvSpPr>
        <p:spPr>
          <a:xfrm rot="21363470">
            <a:off x="1424872" y="4390562"/>
            <a:ext cx="2777320" cy="1729344"/>
          </a:xfrm>
          <a:prstGeom prst="star32">
            <a:avLst/>
          </a:prstGeom>
          <a:solidFill>
            <a:srgbClr val="A3E7F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₹54,000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₹0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100%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Scholarship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3325AA-A6D9-75BB-6D2F-662BF455E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1" y="6070970"/>
            <a:ext cx="1607746" cy="7605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E5E3700F-2C23-0551-AC56-7A49B9B1CE9B}"/>
              </a:ext>
            </a:extLst>
          </p:cNvPr>
          <p:cNvCxnSpPr>
            <a:cxnSpLocks/>
          </p:cNvCxnSpPr>
          <p:nvPr/>
        </p:nvCxnSpPr>
        <p:spPr>
          <a:xfrm rot="21363470">
            <a:off x="2320275" y="4932991"/>
            <a:ext cx="6493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90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CEO </a:t>
            </a:r>
            <a:r>
              <a:rPr lang="en-US" dirty="0" smtClean="0"/>
              <a:t>&amp; </a:t>
            </a:r>
            <a:r>
              <a:rPr lang="en-US" dirty="0"/>
              <a:t>AI Department Head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Acrobat Document" r:id="rId6" imgW="6035040" imgH="4663156" progId="Acrobat.Document.DC">
                  <p:embed/>
                </p:oleObj>
              </mc:Choice>
              <mc:Fallback>
                <p:oleObj name="Acrobat Document" r:id="rId6" imgW="6035040" imgH="4663156" progId="Acrobat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Acrobat Document" r:id="rId8" imgW="6035040" imgH="4663156" progId="Acrobat.Document.DC">
                  <p:embed/>
                </p:oleObj>
              </mc:Choice>
              <mc:Fallback>
                <p:oleObj name="Acrobat Document" r:id="rId8" imgW="6035040" imgH="4663156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Acrobat Document" r:id="rId10" imgW="6035040" imgH="4663156" progId="Acrobat.Document.DC">
                  <p:embed/>
                </p:oleObj>
              </mc:Choice>
              <mc:Fallback>
                <p:oleObj name="Acrobat Document" r:id="rId10" imgW="6035040" imgH="4663156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Acrobat Document" r:id="rId12" imgW="6035040" imgH="4663156" progId="Acrobat.Document.DC">
                  <p:embed/>
                </p:oleObj>
              </mc:Choice>
              <mc:Fallback>
                <p:oleObj name="Acrobat Document" r:id="rId12" imgW="6035040" imgH="4663156" progId="Acrobat.Document.DC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Acrobat Document" r:id="rId14" imgW="6035040" imgH="4663156" progId="Acrobat.Document.DC">
                  <p:embed/>
                </p:oleObj>
              </mc:Choice>
              <mc:Fallback>
                <p:oleObj name="Acrobat Document" r:id="rId14" imgW="6035040" imgH="4663156" progId="Acrobat.Document.DC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Acrobat Document" r:id="rId16" imgW="6035040" imgH="4663156" progId="Acrobat.Document.DC">
                  <p:embed/>
                </p:oleObj>
              </mc:Choice>
              <mc:Fallback>
                <p:oleObj name="Acrobat Document" r:id="rId16" imgW="6035040" imgH="4663156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 lvl="0">
              <a:spcAft>
                <a:spcPts val="600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09763" y="-5345"/>
            <a:ext cx="715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Robotics &amp; IoT Department Head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6081</TotalTime>
  <Words>521</Words>
  <Application>Microsoft Office PowerPoint</Application>
  <PresentationFormat>A4 Paper (210x297 mm)</PresentationFormat>
  <Paragraphs>117</Paragraphs>
  <Slides>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336</cp:revision>
  <dcterms:created xsi:type="dcterms:W3CDTF">2023-06-17T16:41:07Z</dcterms:created>
  <dcterms:modified xsi:type="dcterms:W3CDTF">2023-12-25T08:33:20Z</dcterms:modified>
</cp:coreProperties>
</file>